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7004050" cy="9290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25" autoAdjust="0"/>
    <p:restoredTop sz="94660"/>
  </p:normalViewPr>
  <p:slideViewPr>
    <p:cSldViewPr snapToGrid="0">
      <p:cViewPr varScale="1">
        <p:scale>
          <a:sx n="48" d="100"/>
          <a:sy n="48" d="100"/>
        </p:scale>
        <p:origin x="23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6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3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7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40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61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095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69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0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60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47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82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D61D1-5835-4226-B159-C1261E623495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6A92-EBF1-492B-BEB2-4B04EBD11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2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C9BC860E-2188-46CB-AD96-7B8384F6A910}"/>
              </a:ext>
            </a:extLst>
          </p:cNvPr>
          <p:cNvSpPr/>
          <p:nvPr/>
        </p:nvSpPr>
        <p:spPr>
          <a:xfrm rot="2514131">
            <a:off x="1142482" y="5099549"/>
            <a:ext cx="5605914" cy="4952599"/>
          </a:xfrm>
          <a:custGeom>
            <a:avLst/>
            <a:gdLst>
              <a:gd name="connsiteX0" fmla="*/ 80683 w 4585447"/>
              <a:gd name="connsiteY0" fmla="*/ 4598894 h 4625788"/>
              <a:gd name="connsiteX1" fmla="*/ 0 w 4585447"/>
              <a:gd name="connsiteY1" fmla="*/ 2931459 h 4625788"/>
              <a:gd name="connsiteX2" fmla="*/ 632012 w 4585447"/>
              <a:gd name="connsiteY2" fmla="*/ 2958353 h 4625788"/>
              <a:gd name="connsiteX3" fmla="*/ 578224 w 4585447"/>
              <a:gd name="connsiteY3" fmla="*/ 2164976 h 4625788"/>
              <a:gd name="connsiteX4" fmla="*/ 954741 w 4585447"/>
              <a:gd name="connsiteY4" fmla="*/ 2017059 h 4625788"/>
              <a:gd name="connsiteX5" fmla="*/ 632012 w 4585447"/>
              <a:gd name="connsiteY5" fmla="*/ 672353 h 4625788"/>
              <a:gd name="connsiteX6" fmla="*/ 2084294 w 4585447"/>
              <a:gd name="connsiteY6" fmla="*/ 900953 h 4625788"/>
              <a:gd name="connsiteX7" fmla="*/ 1976718 w 4585447"/>
              <a:gd name="connsiteY7" fmla="*/ 0 h 4625788"/>
              <a:gd name="connsiteX8" fmla="*/ 4585447 w 4585447"/>
              <a:gd name="connsiteY8" fmla="*/ 215153 h 4625788"/>
              <a:gd name="connsiteX9" fmla="*/ 4572000 w 4585447"/>
              <a:gd name="connsiteY9" fmla="*/ 268941 h 4625788"/>
              <a:gd name="connsiteX10" fmla="*/ 2353236 w 4585447"/>
              <a:gd name="connsiteY10" fmla="*/ 416859 h 4625788"/>
              <a:gd name="connsiteX11" fmla="*/ 2581836 w 4585447"/>
              <a:gd name="connsiteY11" fmla="*/ 1411941 h 4625788"/>
              <a:gd name="connsiteX12" fmla="*/ 1008530 w 4585447"/>
              <a:gd name="connsiteY12" fmla="*/ 1048871 h 4625788"/>
              <a:gd name="connsiteX13" fmla="*/ 2501153 w 4585447"/>
              <a:gd name="connsiteY13" fmla="*/ 1936376 h 4625788"/>
              <a:gd name="connsiteX14" fmla="*/ 874059 w 4585447"/>
              <a:gd name="connsiteY14" fmla="*/ 2380129 h 4625788"/>
              <a:gd name="connsiteX15" fmla="*/ 1035424 w 4585447"/>
              <a:gd name="connsiteY15" fmla="*/ 3361765 h 4625788"/>
              <a:gd name="connsiteX16" fmla="*/ 376518 w 4585447"/>
              <a:gd name="connsiteY16" fmla="*/ 3334871 h 4625788"/>
              <a:gd name="connsiteX17" fmla="*/ 134471 w 4585447"/>
              <a:gd name="connsiteY17" fmla="*/ 4625788 h 4625788"/>
              <a:gd name="connsiteX18" fmla="*/ 134471 w 4585447"/>
              <a:gd name="connsiteY18" fmla="*/ 4598894 h 4625788"/>
              <a:gd name="connsiteX19" fmla="*/ 80683 w 4585447"/>
              <a:gd name="connsiteY19" fmla="*/ 4598894 h 4625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585447" h="4625788">
                <a:moveTo>
                  <a:pt x="80683" y="4598894"/>
                </a:moveTo>
                <a:lnTo>
                  <a:pt x="0" y="2931459"/>
                </a:lnTo>
                <a:lnTo>
                  <a:pt x="632012" y="2958353"/>
                </a:lnTo>
                <a:lnTo>
                  <a:pt x="578224" y="2164976"/>
                </a:lnTo>
                <a:lnTo>
                  <a:pt x="954741" y="2017059"/>
                </a:lnTo>
                <a:lnTo>
                  <a:pt x="632012" y="672353"/>
                </a:lnTo>
                <a:lnTo>
                  <a:pt x="2084294" y="900953"/>
                </a:lnTo>
                <a:lnTo>
                  <a:pt x="1976718" y="0"/>
                </a:lnTo>
                <a:lnTo>
                  <a:pt x="4585447" y="215153"/>
                </a:lnTo>
                <a:lnTo>
                  <a:pt x="4572000" y="268941"/>
                </a:lnTo>
                <a:lnTo>
                  <a:pt x="2353236" y="416859"/>
                </a:lnTo>
                <a:lnTo>
                  <a:pt x="2581836" y="1411941"/>
                </a:lnTo>
                <a:lnTo>
                  <a:pt x="1008530" y="1048871"/>
                </a:lnTo>
                <a:lnTo>
                  <a:pt x="2501153" y="1936376"/>
                </a:lnTo>
                <a:lnTo>
                  <a:pt x="874059" y="2380129"/>
                </a:lnTo>
                <a:lnTo>
                  <a:pt x="1035424" y="3361765"/>
                </a:lnTo>
                <a:lnTo>
                  <a:pt x="376518" y="3334871"/>
                </a:lnTo>
                <a:lnTo>
                  <a:pt x="134471" y="4625788"/>
                </a:lnTo>
                <a:lnTo>
                  <a:pt x="134471" y="4598894"/>
                </a:lnTo>
                <a:lnTo>
                  <a:pt x="80683" y="459889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C0FEFCC-69D5-41EC-9DCC-A8C07428D097}"/>
              </a:ext>
            </a:extLst>
          </p:cNvPr>
          <p:cNvGrpSpPr/>
          <p:nvPr/>
        </p:nvGrpSpPr>
        <p:grpSpPr>
          <a:xfrm>
            <a:off x="563781" y="360080"/>
            <a:ext cx="6763315" cy="1965891"/>
            <a:chOff x="287574" y="688960"/>
            <a:chExt cx="6130188" cy="1822647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B274D76-3534-4901-A248-4A98D11BED56}"/>
                </a:ext>
              </a:extLst>
            </p:cNvPr>
            <p:cNvGrpSpPr/>
            <p:nvPr/>
          </p:nvGrpSpPr>
          <p:grpSpPr>
            <a:xfrm>
              <a:off x="287574" y="688960"/>
              <a:ext cx="5513621" cy="1822647"/>
              <a:chOff x="287574" y="688960"/>
              <a:chExt cx="5513621" cy="1822647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7F3411A8-4FAE-4129-80AA-BE4E93235DAD}"/>
                  </a:ext>
                </a:extLst>
              </p:cNvPr>
              <p:cNvSpPr/>
              <p:nvPr/>
            </p:nvSpPr>
            <p:spPr>
              <a:xfrm>
                <a:off x="287574" y="688960"/>
                <a:ext cx="1764927" cy="94095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Parallelogram 15">
                <a:extLst>
                  <a:ext uri="{FF2B5EF4-FFF2-40B4-BE49-F238E27FC236}">
                    <a16:creationId xmlns:a16="http://schemas.microsoft.com/office/drawing/2014/main" id="{60E16E28-C698-4890-B626-FBB0EC5A5FC9}"/>
                  </a:ext>
                </a:extLst>
              </p:cNvPr>
              <p:cNvSpPr/>
              <p:nvPr/>
            </p:nvSpPr>
            <p:spPr>
              <a:xfrm>
                <a:off x="613456" y="1570650"/>
                <a:ext cx="778454" cy="940957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88F83C9-1B64-4846-A887-3BBBA1E776C2}"/>
                  </a:ext>
                </a:extLst>
              </p:cNvPr>
              <p:cNvSpPr/>
              <p:nvPr/>
            </p:nvSpPr>
            <p:spPr>
              <a:xfrm>
                <a:off x="1276332" y="832648"/>
                <a:ext cx="3700783" cy="155686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Parallelogram 20">
                <a:extLst>
                  <a:ext uri="{FF2B5EF4-FFF2-40B4-BE49-F238E27FC236}">
                    <a16:creationId xmlns:a16="http://schemas.microsoft.com/office/drawing/2014/main" id="{6FB53858-2AC2-4510-AB58-8605A7269599}"/>
                  </a:ext>
                </a:extLst>
              </p:cNvPr>
              <p:cNvSpPr/>
              <p:nvPr/>
            </p:nvSpPr>
            <p:spPr>
              <a:xfrm>
                <a:off x="4432710" y="1926256"/>
                <a:ext cx="1179367" cy="525321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Parallelogram 21">
                <a:extLst>
                  <a:ext uri="{FF2B5EF4-FFF2-40B4-BE49-F238E27FC236}">
                    <a16:creationId xmlns:a16="http://schemas.microsoft.com/office/drawing/2014/main" id="{0C4D6259-00EA-41B4-8C44-75CE76BC497C}"/>
                  </a:ext>
                </a:extLst>
              </p:cNvPr>
              <p:cNvSpPr/>
              <p:nvPr/>
            </p:nvSpPr>
            <p:spPr>
              <a:xfrm>
                <a:off x="4432711" y="785424"/>
                <a:ext cx="1368484" cy="1200329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EB595DC-3805-40C0-9AB0-EBDBA827CDCD}"/>
                </a:ext>
              </a:extLst>
            </p:cNvPr>
            <p:cNvGrpSpPr/>
            <p:nvPr/>
          </p:nvGrpSpPr>
          <p:grpSpPr>
            <a:xfrm>
              <a:off x="570495" y="704447"/>
              <a:ext cx="5847267" cy="1698981"/>
              <a:chOff x="570495" y="704447"/>
              <a:chExt cx="5847267" cy="1698981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68C27589-C1FE-4860-B63C-AB006764CD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0495" y="704447"/>
                <a:ext cx="1272994" cy="855507"/>
              </a:xfrm>
              <a:prstGeom prst="rect">
                <a:avLst/>
              </a:prstGeom>
            </p:spPr>
          </p:pic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43CF845-46B8-48A1-86A1-8EDD3BA5F1CB}"/>
                  </a:ext>
                </a:extLst>
              </p:cNvPr>
              <p:cNvSpPr txBox="1"/>
              <p:nvPr/>
            </p:nvSpPr>
            <p:spPr>
              <a:xfrm>
                <a:off x="1936531" y="965884"/>
                <a:ext cx="4481231" cy="1055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i="1" dirty="0">
                    <a:ln w="0"/>
                    <a:effectLst>
                      <a:reflection blurRad="6350" stA="53000" endA="300" endPos="35500" dir="5400000" sy="-90000" algn="bl" rotWithShape="0"/>
                    </a:effectLst>
                    <a:latin typeface="Arial Black" panose="020B0A04020102020204" pitchFamily="34" charset="0"/>
                  </a:rPr>
                  <a:t>2026 MARCH </a:t>
                </a:r>
              </a:p>
              <a:p>
                <a:r>
                  <a:rPr lang="en-US" sz="3600" i="1" dirty="0">
                    <a:ln w="0"/>
                    <a:effectLst>
                      <a:reflection blurRad="6350" stA="53000" endA="300" endPos="35500" dir="5400000" sy="-90000" algn="bl" rotWithShape="0"/>
                    </a:effectLst>
                    <a:latin typeface="Arial Black" panose="020B0A04020102020204" pitchFamily="34" charset="0"/>
                  </a:rPr>
                  <a:t>   </a:t>
                </a:r>
                <a:r>
                  <a:rPr lang="en-US" sz="3200" i="1" dirty="0">
                    <a:ln w="0"/>
                    <a:effectLst>
                      <a:reflection blurRad="6350" stA="53000" endA="300" endPos="35500" dir="5400000" sy="-90000" algn="bl" rotWithShape="0"/>
                    </a:effectLst>
                    <a:latin typeface="Arial Black" panose="020B0A04020102020204" pitchFamily="34" charset="0"/>
                  </a:rPr>
                  <a:t>MADNESS</a:t>
                </a:r>
              </a:p>
            </p:txBody>
          </p:sp>
          <p:pic>
            <p:nvPicPr>
              <p:cNvPr id="1026" name="Picture 2" descr="Image result for gymnastics bar  logo black">
                <a:extLst>
                  <a:ext uri="{FF2B5EF4-FFF2-40B4-BE49-F238E27FC236}">
                    <a16:creationId xmlns:a16="http://schemas.microsoft.com/office/drawing/2014/main" id="{A8B0919F-1A08-4F46-9D27-70BED51359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52701" y="1642009"/>
                <a:ext cx="968035" cy="76141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Image result for gymnastics beam logo black">
                <a:extLst>
                  <a:ext uri="{FF2B5EF4-FFF2-40B4-BE49-F238E27FC236}">
                    <a16:creationId xmlns:a16="http://schemas.microsoft.com/office/drawing/2014/main" id="{59CDE4EA-4357-4FA6-B1A3-219EF3251B7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10040" y="791641"/>
                <a:ext cx="769881" cy="7436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9C2FBBB-B51D-4C1F-B26B-34F40AA1383D}"/>
                  </a:ext>
                </a:extLst>
              </p:cNvPr>
              <p:cNvSpPr txBox="1"/>
              <p:nvPr/>
            </p:nvSpPr>
            <p:spPr>
              <a:xfrm>
                <a:off x="2291483" y="2109348"/>
                <a:ext cx="3320593" cy="2853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i="1" dirty="0"/>
                  <a:t>Gymnastics meet 3/7/2026-3/8/2026</a:t>
                </a:r>
              </a:p>
            </p:txBody>
          </p: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75F9B2A6-2980-44D1-93B5-094E4FF9CF61}"/>
              </a:ext>
            </a:extLst>
          </p:cNvPr>
          <p:cNvSpPr txBox="1"/>
          <p:nvPr/>
        </p:nvSpPr>
        <p:spPr>
          <a:xfrm>
            <a:off x="38211" y="2479480"/>
            <a:ext cx="757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Bradley Hand ITC" panose="03070402050302030203" pitchFamily="66" charset="0"/>
              </a:rPr>
              <a:t>Schedule of events</a:t>
            </a:r>
            <a:endParaRPr lang="en-US" sz="28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65EFF05-DC21-4D0A-8AF7-C024D10DF1FF}"/>
              </a:ext>
            </a:extLst>
          </p:cNvPr>
          <p:cNvSpPr txBox="1"/>
          <p:nvPr/>
        </p:nvSpPr>
        <p:spPr>
          <a:xfrm>
            <a:off x="127382" y="9005342"/>
            <a:ext cx="7474884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/>
              <a:t>Elevate Gymnastics and Athletics</a:t>
            </a:r>
          </a:p>
          <a:p>
            <a:pPr algn="ctr"/>
            <a:r>
              <a:rPr lang="en-US" sz="1050" dirty="0"/>
              <a:t>3030 Harrelson St</a:t>
            </a:r>
          </a:p>
          <a:p>
            <a:pPr algn="ctr"/>
            <a:r>
              <a:rPr lang="en-US" sz="1050" dirty="0"/>
              <a:t>Las Cruces, NM 88005</a:t>
            </a:r>
          </a:p>
          <a:p>
            <a:pPr algn="ctr"/>
            <a:r>
              <a:rPr lang="en-US" sz="1050" dirty="0"/>
              <a:t>575-524-4960</a:t>
            </a:r>
          </a:p>
          <a:p>
            <a:pPr algn="ctr"/>
            <a:r>
              <a:rPr lang="en-US" sz="1050" dirty="0"/>
              <a:t>www.elevate-gymnastics.com</a:t>
            </a:r>
            <a:endParaRPr lang="en-US" sz="12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FF92E0A-E5A4-4F70-9913-7AB27D0B5B48}"/>
              </a:ext>
            </a:extLst>
          </p:cNvPr>
          <p:cNvSpPr/>
          <p:nvPr/>
        </p:nvSpPr>
        <p:spPr>
          <a:xfrm>
            <a:off x="173551" y="182880"/>
            <a:ext cx="7425298" cy="9728176"/>
          </a:xfrm>
          <a:prstGeom prst="rect">
            <a:avLst/>
          </a:prstGeom>
          <a:noFill/>
          <a:ln w="762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2DA39B7-C6E6-4DF4-AA57-E694AC03DFAD}"/>
              </a:ext>
            </a:extLst>
          </p:cNvPr>
          <p:cNvSpPr txBox="1"/>
          <p:nvPr/>
        </p:nvSpPr>
        <p:spPr>
          <a:xfrm>
            <a:off x="682180" y="4520235"/>
            <a:ext cx="300326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Session 2</a:t>
            </a:r>
          </a:p>
          <a:p>
            <a:pPr algn="ctr"/>
            <a:r>
              <a:rPr lang="en-US" sz="1200" b="1" i="1" dirty="0"/>
              <a:t>Level 4 (</a:t>
            </a:r>
            <a:r>
              <a:rPr lang="en-US" sz="1200" b="1" i="1" dirty="0">
                <a:highlight>
                  <a:srgbClr val="FFFF00"/>
                </a:highlight>
              </a:rPr>
              <a:t>DOB 3/10/2015 or Older</a:t>
            </a:r>
            <a:r>
              <a:rPr lang="en-US" sz="1200" b="1" i="1" dirty="0"/>
              <a:t>)/Level 5</a:t>
            </a:r>
          </a:p>
          <a:p>
            <a:pPr algn="ctr"/>
            <a:r>
              <a:rPr lang="en-US" sz="1400" b="1" dirty="0"/>
              <a:t>11:30 AM Open Stretch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B5C8DAD-5228-4DAA-BDED-54C7749B7F1C}"/>
              </a:ext>
            </a:extLst>
          </p:cNvPr>
          <p:cNvSpPr txBox="1"/>
          <p:nvPr/>
        </p:nvSpPr>
        <p:spPr>
          <a:xfrm>
            <a:off x="553928" y="2962055"/>
            <a:ext cx="32713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Saturday, March 7, 2026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7233B13-8C57-417A-AE8A-7A7C7C9FAA15}"/>
              </a:ext>
            </a:extLst>
          </p:cNvPr>
          <p:cNvSpPr txBox="1"/>
          <p:nvPr/>
        </p:nvSpPr>
        <p:spPr>
          <a:xfrm>
            <a:off x="603098" y="3324063"/>
            <a:ext cx="317297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Session 1</a:t>
            </a:r>
          </a:p>
          <a:p>
            <a:pPr algn="ctr"/>
            <a:r>
              <a:rPr lang="en-US" sz="1200" b="1" i="1" dirty="0"/>
              <a:t>Level 4 (</a:t>
            </a:r>
            <a:r>
              <a:rPr lang="en-US" sz="1200" b="1" i="1" dirty="0">
                <a:highlight>
                  <a:srgbClr val="FFFF00"/>
                </a:highlight>
              </a:rPr>
              <a:t>DOB 3/14/2015 or younger</a:t>
            </a:r>
            <a:r>
              <a:rPr lang="en-US" sz="1200" b="1" i="1" dirty="0"/>
              <a:t>)/Xcel Gold</a:t>
            </a:r>
          </a:p>
          <a:p>
            <a:pPr algn="ctr"/>
            <a:r>
              <a:rPr lang="en-US" sz="1400" b="1" dirty="0"/>
              <a:t>8:00 AM Open Stretch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55BCF28-2133-42BD-8C49-585EE10D55F6}"/>
              </a:ext>
            </a:extLst>
          </p:cNvPr>
          <p:cNvSpPr txBox="1"/>
          <p:nvPr/>
        </p:nvSpPr>
        <p:spPr>
          <a:xfrm>
            <a:off x="953548" y="5701487"/>
            <a:ext cx="225976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Session 3</a:t>
            </a:r>
          </a:p>
          <a:p>
            <a:pPr algn="ctr"/>
            <a:r>
              <a:rPr lang="en-US" sz="1200" b="1" i="1" dirty="0"/>
              <a:t>Level 6/Level 7</a:t>
            </a:r>
          </a:p>
          <a:p>
            <a:pPr algn="ctr"/>
            <a:r>
              <a:rPr lang="en-US" sz="1400" b="1" dirty="0"/>
              <a:t>3:15 PM Open Stretch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691E4D5-C01A-414A-A35A-B5DB36DC5C86}"/>
              </a:ext>
            </a:extLst>
          </p:cNvPr>
          <p:cNvSpPr txBox="1"/>
          <p:nvPr/>
        </p:nvSpPr>
        <p:spPr>
          <a:xfrm>
            <a:off x="528612" y="6856090"/>
            <a:ext cx="33104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Session 4</a:t>
            </a:r>
            <a:r>
              <a:rPr lang="en-US" sz="1400" b="1" i="1" dirty="0"/>
              <a:t> </a:t>
            </a:r>
          </a:p>
          <a:p>
            <a:pPr algn="ctr"/>
            <a:r>
              <a:rPr lang="en-US" sz="1200" b="1" i="1" dirty="0"/>
              <a:t>Level 8, 9, and 10/ Xcel Platinum/Xcel Diamond</a:t>
            </a:r>
          </a:p>
          <a:p>
            <a:pPr algn="ctr"/>
            <a:r>
              <a:rPr lang="en-US" sz="1400" b="1" dirty="0"/>
              <a:t>6:15 PM Open Stretch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7290FE7-4C1F-45E8-AC0B-C84F9B830AE1}"/>
              </a:ext>
            </a:extLst>
          </p:cNvPr>
          <p:cNvSpPr txBox="1"/>
          <p:nvPr/>
        </p:nvSpPr>
        <p:spPr>
          <a:xfrm>
            <a:off x="4426221" y="3324063"/>
            <a:ext cx="23395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Session 5</a:t>
            </a:r>
          </a:p>
          <a:p>
            <a:pPr algn="ctr"/>
            <a:r>
              <a:rPr lang="en-US" sz="1200" b="1" i="1" dirty="0"/>
              <a:t>Level 3</a:t>
            </a:r>
          </a:p>
          <a:p>
            <a:pPr algn="ctr"/>
            <a:r>
              <a:rPr lang="en-US" sz="1400" b="1" dirty="0"/>
              <a:t>8:00 AM Open Stretch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FDF0549-004A-4752-BBC1-9FA7022EE9AC}"/>
              </a:ext>
            </a:extLst>
          </p:cNvPr>
          <p:cNvSpPr txBox="1"/>
          <p:nvPr/>
        </p:nvSpPr>
        <p:spPr>
          <a:xfrm>
            <a:off x="4242481" y="2958233"/>
            <a:ext cx="2790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Sunday, March 8, 2026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F4D0AF5-763C-4D06-A9FD-D40EA77C6128}"/>
              </a:ext>
            </a:extLst>
          </p:cNvPr>
          <p:cNvSpPr txBox="1"/>
          <p:nvPr/>
        </p:nvSpPr>
        <p:spPr>
          <a:xfrm>
            <a:off x="205410" y="8154931"/>
            <a:ext cx="736157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Admission $5.00 per person</a:t>
            </a:r>
          </a:p>
          <a:p>
            <a:pPr algn="ctr"/>
            <a:r>
              <a:rPr lang="en-US" sz="1400" b="1" i="1" u="sng" dirty="0"/>
              <a:t>Parking</a:t>
            </a:r>
            <a:r>
              <a:rPr lang="en-US" sz="1400" b="1" i="1" dirty="0"/>
              <a:t> – Please avoid parking in front of Pastaggio’s </a:t>
            </a:r>
            <a:r>
              <a:rPr lang="en-US" sz="1400" b="1" i="1"/>
              <a:t>Restaurant and </a:t>
            </a:r>
            <a:r>
              <a:rPr lang="en-US" sz="1400" b="1" i="1" dirty="0"/>
              <a:t>in front of garage doors at mechanic shop directly across the street</a:t>
            </a:r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48BEA1-03F3-DB56-18A4-ACC54B45DD23}"/>
              </a:ext>
            </a:extLst>
          </p:cNvPr>
          <p:cNvSpPr txBox="1"/>
          <p:nvPr/>
        </p:nvSpPr>
        <p:spPr>
          <a:xfrm>
            <a:off x="4472390" y="4513946"/>
            <a:ext cx="23395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Session 6</a:t>
            </a:r>
          </a:p>
          <a:p>
            <a:pPr algn="ctr"/>
            <a:r>
              <a:rPr lang="en-US" sz="1200" b="1" i="1" dirty="0"/>
              <a:t>Level 2/Xcel Bronze </a:t>
            </a:r>
          </a:p>
          <a:p>
            <a:pPr algn="ctr"/>
            <a:r>
              <a:rPr lang="en-US" sz="1400" b="1" dirty="0"/>
              <a:t>11:30 AM Open Stretch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9C8B04-ABE4-BDF2-9836-4457D0F2D790}"/>
              </a:ext>
            </a:extLst>
          </p:cNvPr>
          <p:cNvSpPr txBox="1"/>
          <p:nvPr/>
        </p:nvSpPr>
        <p:spPr>
          <a:xfrm>
            <a:off x="4458972" y="5697103"/>
            <a:ext cx="23395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Session 7</a:t>
            </a:r>
          </a:p>
          <a:p>
            <a:pPr algn="ctr"/>
            <a:r>
              <a:rPr lang="en-US" sz="1200" b="1" i="1" dirty="0"/>
              <a:t>Xcel Silver</a:t>
            </a:r>
          </a:p>
          <a:p>
            <a:pPr algn="ctr"/>
            <a:r>
              <a:rPr lang="en-US" sz="1400" b="1" dirty="0"/>
              <a:t>2:00 PM Open Stretch</a:t>
            </a:r>
          </a:p>
        </p:txBody>
      </p:sp>
    </p:spTree>
    <p:extLst>
      <p:ext uri="{BB962C8B-B14F-4D97-AF65-F5344CB8AC3E}">
        <p14:creationId xmlns:p14="http://schemas.microsoft.com/office/powerpoint/2010/main" val="3183588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616</TotalTime>
  <Words>157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Bradley Hand ITC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Scholljegerdes</dc:creator>
  <cp:lastModifiedBy>Eric Scholljegerdes</cp:lastModifiedBy>
  <cp:revision>53</cp:revision>
  <cp:lastPrinted>2026-01-30T01:35:24Z</cp:lastPrinted>
  <dcterms:created xsi:type="dcterms:W3CDTF">2021-02-17T00:45:09Z</dcterms:created>
  <dcterms:modified xsi:type="dcterms:W3CDTF">2026-02-13T00:38:33Z</dcterms:modified>
</cp:coreProperties>
</file>