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786" y="5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4B30F-E458-49A1-9511-0EF8A956D343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1570F-0A04-4F18-B1C5-90A8FF0B83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272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4B30F-E458-49A1-9511-0EF8A956D343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1570F-0A04-4F18-B1C5-90A8FF0B83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307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4B30F-E458-49A1-9511-0EF8A956D343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1570F-0A04-4F18-B1C5-90A8FF0B83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159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4B30F-E458-49A1-9511-0EF8A956D343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1570F-0A04-4F18-B1C5-90A8FF0B83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223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4B30F-E458-49A1-9511-0EF8A956D343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1570F-0A04-4F18-B1C5-90A8FF0B83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554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4B30F-E458-49A1-9511-0EF8A956D343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1570F-0A04-4F18-B1C5-90A8FF0B83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985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4B30F-E458-49A1-9511-0EF8A956D343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1570F-0A04-4F18-B1C5-90A8FF0B83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927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4B30F-E458-49A1-9511-0EF8A956D343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1570F-0A04-4F18-B1C5-90A8FF0B83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247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4B30F-E458-49A1-9511-0EF8A956D343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1570F-0A04-4F18-B1C5-90A8FF0B83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178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4B30F-E458-49A1-9511-0EF8A956D343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1570F-0A04-4F18-B1C5-90A8FF0B83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689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4B30F-E458-49A1-9511-0EF8A956D343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1570F-0A04-4F18-B1C5-90A8FF0B83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337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C4B30F-E458-49A1-9511-0EF8A956D343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D1570F-0A04-4F18-B1C5-90A8FF0B83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609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696270" y="5716488"/>
            <a:ext cx="3694060" cy="15572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029371" y="3886200"/>
            <a:ext cx="3027858" cy="4709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75055" y="1991380"/>
            <a:ext cx="2336490" cy="5745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85800" y="8930"/>
            <a:ext cx="5715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latin typeface="Arial" pitchFamily="34" charset="0"/>
                <a:cs typeface="Arial" pitchFamily="34" charset="0"/>
              </a:rPr>
              <a:t>2026 MONOPOLY MEET </a:t>
            </a:r>
          </a:p>
          <a:p>
            <a:pPr algn="ctr"/>
            <a:r>
              <a:rPr lang="en-US" sz="3000" b="1" dirty="0">
                <a:latin typeface="Arial" pitchFamily="34" charset="0"/>
                <a:cs typeface="Arial" pitchFamily="34" charset="0"/>
              </a:rPr>
              <a:t>SESSION TIMES</a:t>
            </a:r>
          </a:p>
          <a:p>
            <a:pPr algn="ctr"/>
            <a:r>
              <a:rPr lang="en-US" sz="2400" b="1" dirty="0">
                <a:latin typeface="Arial" pitchFamily="34" charset="0"/>
                <a:cs typeface="Arial" pitchFamily="34" charset="0"/>
              </a:rPr>
              <a:t>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68179" y="1371600"/>
            <a:ext cx="1950243" cy="461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Session 1</a:t>
            </a:r>
          </a:p>
        </p:txBody>
      </p:sp>
      <p:sp>
        <p:nvSpPr>
          <p:cNvPr id="6" name="Rectangle 5"/>
          <p:cNvSpPr/>
          <p:nvPr/>
        </p:nvSpPr>
        <p:spPr>
          <a:xfrm>
            <a:off x="1866287" y="1818382"/>
            <a:ext cx="3354026" cy="10772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Arial" pitchFamily="34" charset="0"/>
                <a:cs typeface="Arial" pitchFamily="34" charset="0"/>
              </a:rPr>
              <a:t>XCEL</a:t>
            </a:r>
          </a:p>
          <a:p>
            <a:pPr algn="ctr"/>
            <a:r>
              <a:rPr lang="en-US" sz="1600" b="1" dirty="0">
                <a:latin typeface="Arial" pitchFamily="34" charset="0"/>
                <a:cs typeface="Arial" pitchFamily="34" charset="0"/>
              </a:rPr>
              <a:t>Bronze and Silver</a:t>
            </a:r>
            <a:endParaRPr lang="en-US" sz="14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1600" b="1" dirty="0">
                <a:latin typeface="Arial" pitchFamily="34" charset="0"/>
                <a:cs typeface="Arial" pitchFamily="34" charset="0"/>
              </a:rPr>
              <a:t>Warm Up – 9:00am</a:t>
            </a:r>
          </a:p>
          <a:p>
            <a:pPr algn="ctr"/>
            <a:r>
              <a:rPr lang="en-US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488858" y="2586335"/>
            <a:ext cx="2108885" cy="461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Session 2</a:t>
            </a:r>
          </a:p>
        </p:txBody>
      </p:sp>
      <p:sp>
        <p:nvSpPr>
          <p:cNvPr id="9" name="Rectangle 8"/>
          <p:cNvSpPr/>
          <p:nvPr/>
        </p:nvSpPr>
        <p:spPr>
          <a:xfrm>
            <a:off x="1960051" y="2996625"/>
            <a:ext cx="3166499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Arial" pitchFamily="34" charset="0"/>
                <a:cs typeface="Arial" pitchFamily="34" charset="0"/>
              </a:rPr>
              <a:t>Level 3’s  - (10 and older) </a:t>
            </a:r>
          </a:p>
          <a:p>
            <a:pPr algn="ctr"/>
            <a:r>
              <a:rPr lang="en-US" sz="1600" b="1" dirty="0">
                <a:latin typeface="Arial" pitchFamily="34" charset="0"/>
                <a:cs typeface="Arial" pitchFamily="34" charset="0"/>
              </a:rPr>
              <a:t>Warm Up – 11:30am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61098" y="3505200"/>
            <a:ext cx="1964405" cy="461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Session 3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486963" y="3886200"/>
            <a:ext cx="4112674" cy="107721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Arial" pitchFamily="34" charset="0"/>
                <a:cs typeface="Arial" pitchFamily="34" charset="0"/>
              </a:rPr>
              <a:t>Level 4 and 5</a:t>
            </a:r>
          </a:p>
          <a:p>
            <a:pPr algn="ctr"/>
            <a:r>
              <a:rPr lang="en-US" sz="1600" b="1" dirty="0">
                <a:latin typeface="Arial" pitchFamily="34" charset="0"/>
                <a:cs typeface="Arial" pitchFamily="34" charset="0"/>
              </a:rPr>
              <a:t>All Optional</a:t>
            </a:r>
          </a:p>
          <a:p>
            <a:pPr algn="ctr"/>
            <a:r>
              <a:rPr lang="en-US" sz="1600" b="1" dirty="0">
                <a:latin typeface="Arial" pitchFamily="34" charset="0"/>
                <a:cs typeface="Arial" pitchFamily="34" charset="0"/>
              </a:rPr>
              <a:t>Xcel - (Gold, Platinum, Diamond)</a:t>
            </a:r>
          </a:p>
          <a:p>
            <a:pPr algn="ctr"/>
            <a:r>
              <a:rPr lang="en-US" sz="1600" b="1" dirty="0">
                <a:latin typeface="Arial" pitchFamily="34" charset="0"/>
                <a:cs typeface="Arial" pitchFamily="34" charset="0"/>
              </a:rPr>
              <a:t>Warm Up – 3:00 PM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12173" y="5562600"/>
            <a:ext cx="2062254" cy="461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Session 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9926" y="1074003"/>
            <a:ext cx="50267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rial" pitchFamily="34" charset="0"/>
                <a:cs typeface="Arial" pitchFamily="34" charset="0"/>
              </a:rPr>
              <a:t>Saturday, Feb. 28</a:t>
            </a:r>
            <a:r>
              <a:rPr lang="en-US" sz="2400" b="1" baseline="30000" dirty="0">
                <a:latin typeface="Arial" pitchFamily="34" charset="0"/>
                <a:cs typeface="Arial" pitchFamily="34" charset="0"/>
              </a:rPr>
              <a:t>th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759392" y="5943600"/>
            <a:ext cx="3567817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Arial" pitchFamily="34" charset="0"/>
                <a:cs typeface="Arial" pitchFamily="34" charset="0"/>
              </a:rPr>
              <a:t>  Level 2’s - (7 and younger)</a:t>
            </a:r>
          </a:p>
          <a:p>
            <a:pPr algn="ctr"/>
            <a:r>
              <a:rPr lang="en-US" sz="1600" b="1" dirty="0">
                <a:latin typeface="Arial" pitchFamily="34" charset="0"/>
                <a:cs typeface="Arial" pitchFamily="34" charset="0"/>
              </a:rPr>
              <a:t>Warm Up – 9:00am 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733618" y="8189893"/>
            <a:ext cx="243839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latin typeface="Arial" pitchFamily="34" charset="0"/>
                <a:cs typeface="Arial" pitchFamily="34" charset="0"/>
              </a:rPr>
              <a:t>Contact:</a:t>
            </a:r>
          </a:p>
          <a:p>
            <a:pPr algn="ctr"/>
            <a:r>
              <a:rPr lang="en-US" sz="1400" b="1" dirty="0">
                <a:latin typeface="Arial" pitchFamily="34" charset="0"/>
                <a:cs typeface="Arial" pitchFamily="34" charset="0"/>
              </a:rPr>
              <a:t>Lori </a:t>
            </a:r>
            <a:r>
              <a:rPr lang="en-US" sz="1400" b="1" dirty="0" err="1">
                <a:latin typeface="Arial" pitchFamily="34" charset="0"/>
                <a:cs typeface="Arial" pitchFamily="34" charset="0"/>
              </a:rPr>
              <a:t>Kapalko</a:t>
            </a:r>
            <a:endParaRPr lang="en-US" sz="14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1400" b="1" dirty="0">
                <a:latin typeface="Arial" pitchFamily="34" charset="0"/>
                <a:cs typeface="Arial" pitchFamily="34" charset="0"/>
              </a:rPr>
              <a:t>505-861-1226</a:t>
            </a:r>
          </a:p>
          <a:p>
            <a:pPr algn="ctr"/>
            <a:r>
              <a:rPr lang="en-US" sz="1400" b="1" dirty="0">
                <a:latin typeface="Arial" pitchFamily="34" charset="0"/>
                <a:cs typeface="Arial" pitchFamily="34" charset="0"/>
              </a:rPr>
              <a:t>Cell # 505-304-5324</a:t>
            </a:r>
          </a:p>
        </p:txBody>
      </p:sp>
      <p:sp>
        <p:nvSpPr>
          <p:cNvPr id="2" name="Bevel 1"/>
          <p:cNvSpPr/>
          <p:nvPr/>
        </p:nvSpPr>
        <p:spPr>
          <a:xfrm>
            <a:off x="4906731" y="1527384"/>
            <a:ext cx="1763731" cy="876419"/>
          </a:xfrm>
          <a:prstGeom prst="bevel">
            <a:avLst>
              <a:gd name="adj" fmla="val 13406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Door Entry: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$10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29926" y="5181600"/>
            <a:ext cx="50267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rial" pitchFamily="34" charset="0"/>
                <a:cs typeface="Arial" pitchFamily="34" charset="0"/>
              </a:rPr>
              <a:t>Sunday, March 1</a:t>
            </a:r>
            <a:r>
              <a:rPr lang="en-US" sz="2400" b="1" baseline="30000" dirty="0">
                <a:latin typeface="Arial" pitchFamily="34" charset="0"/>
                <a:cs typeface="Arial" pitchFamily="34" charset="0"/>
              </a:rPr>
              <a:t>st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512173" y="6472535"/>
            <a:ext cx="2062254" cy="461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Session 5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759392" y="6882825"/>
            <a:ext cx="3567817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Arial" pitchFamily="34" charset="0"/>
                <a:cs typeface="Arial" pitchFamily="34" charset="0"/>
              </a:rPr>
              <a:t>Level 2’s - (8 and older)</a:t>
            </a:r>
          </a:p>
          <a:p>
            <a:pPr algn="ctr"/>
            <a:r>
              <a:rPr lang="en-US" sz="1600" b="1" dirty="0">
                <a:latin typeface="Arial" pitchFamily="34" charset="0"/>
                <a:cs typeface="Arial" pitchFamily="34" charset="0"/>
              </a:rPr>
              <a:t>Warm Up – 11:00am </a:t>
            </a:r>
          </a:p>
        </p:txBody>
      </p:sp>
      <p:sp>
        <p:nvSpPr>
          <p:cNvPr id="30" name="Rectangle 29"/>
          <p:cNvSpPr/>
          <p:nvPr/>
        </p:nvSpPr>
        <p:spPr>
          <a:xfrm>
            <a:off x="-76691" y="7728228"/>
            <a:ext cx="2662637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latin typeface="Arial" pitchFamily="34" charset="0"/>
                <a:cs typeface="Arial" pitchFamily="34" charset="0"/>
              </a:rPr>
              <a:t>Located at </a:t>
            </a:r>
            <a:r>
              <a:rPr lang="en-US" sz="1600" b="1">
                <a:latin typeface="Arial" pitchFamily="34" charset="0"/>
                <a:cs typeface="Arial" pitchFamily="34" charset="0"/>
              </a:rPr>
              <a:t>Boardwalk </a:t>
            </a:r>
          </a:p>
          <a:p>
            <a:r>
              <a:rPr lang="en-US" sz="1400" b="1">
                <a:latin typeface="Arial" pitchFamily="34" charset="0"/>
                <a:cs typeface="Arial" pitchFamily="34" charset="0"/>
              </a:rPr>
              <a:t>#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4 Industrial Park Ln</a:t>
            </a:r>
          </a:p>
          <a:p>
            <a:r>
              <a:rPr lang="en-US" sz="1400" b="1" dirty="0">
                <a:latin typeface="Arial" pitchFamily="34" charset="0"/>
                <a:cs typeface="Arial" pitchFamily="34" charset="0"/>
              </a:rPr>
              <a:t>Belen, NM 87002</a:t>
            </a:r>
          </a:p>
          <a:p>
            <a:r>
              <a:rPr lang="en-US" sz="1400" b="1" dirty="0">
                <a:latin typeface="Arial" pitchFamily="34" charset="0"/>
                <a:cs typeface="Arial" pitchFamily="34" charset="0"/>
              </a:rPr>
              <a:t>Located Right Off I-25</a:t>
            </a:r>
          </a:p>
          <a:p>
            <a:r>
              <a:rPr lang="en-US" sz="1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Exit 195 </a:t>
            </a:r>
          </a:p>
          <a:p>
            <a:r>
              <a:rPr lang="en-US" sz="1400" b="1" dirty="0">
                <a:latin typeface="Arial" pitchFamily="34" charset="0"/>
                <a:cs typeface="Arial" pitchFamily="34" charset="0"/>
              </a:rPr>
              <a:t>Big Blue Building on Left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512173" y="7463135"/>
            <a:ext cx="2062254" cy="461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Session 6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127156" y="7873425"/>
            <a:ext cx="2832288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Arial" pitchFamily="34" charset="0"/>
                <a:cs typeface="Arial" pitchFamily="34" charset="0"/>
              </a:rPr>
              <a:t>Level 3’s - (9 and younger)</a:t>
            </a:r>
          </a:p>
          <a:p>
            <a:pPr algn="ctr"/>
            <a:r>
              <a:rPr lang="en-US" sz="1600" b="1" dirty="0">
                <a:latin typeface="Arial" pitchFamily="34" charset="0"/>
                <a:cs typeface="Arial" pitchFamily="34" charset="0"/>
              </a:rPr>
              <a:t>Warm Up – 3:00pm </a:t>
            </a:r>
          </a:p>
        </p:txBody>
      </p:sp>
    </p:spTree>
    <p:extLst>
      <p:ext uri="{BB962C8B-B14F-4D97-AF65-F5344CB8AC3E}">
        <p14:creationId xmlns:p14="http://schemas.microsoft.com/office/powerpoint/2010/main" val="2045485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750">
        <p:fad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1558</TotalTime>
  <Words>141</Words>
  <Application>Microsoft Office PowerPoint</Application>
  <PresentationFormat>On-screen Show (4:3)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Shadayn</dc:creator>
  <cp:lastModifiedBy>Lori Kapalko</cp:lastModifiedBy>
  <cp:revision>42</cp:revision>
  <cp:lastPrinted>2024-01-06T01:06:45Z</cp:lastPrinted>
  <dcterms:created xsi:type="dcterms:W3CDTF">2014-01-15T22:45:20Z</dcterms:created>
  <dcterms:modified xsi:type="dcterms:W3CDTF">2026-02-06T08:33:52Z</dcterms:modified>
</cp:coreProperties>
</file>