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7315200" cy="10058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31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pire Gymnastics" userId="42e6b78155c2fdd2" providerId="LiveId" clId="{292DF1CE-90C1-42D8-94B0-618C0BF1F901}"/>
    <pc:docChg chg="modSld">
      <pc:chgData name="Empire Gymnastics" userId="42e6b78155c2fdd2" providerId="LiveId" clId="{292DF1CE-90C1-42D8-94B0-618C0BF1F901}" dt="2024-04-10T21:37:45.878" v="67" actId="6549"/>
      <pc:docMkLst>
        <pc:docMk/>
      </pc:docMkLst>
      <pc:sldChg chg="modSp mod">
        <pc:chgData name="Empire Gymnastics" userId="42e6b78155c2fdd2" providerId="LiveId" clId="{292DF1CE-90C1-42D8-94B0-618C0BF1F901}" dt="2024-04-10T21:35:01.608" v="19" actId="6549"/>
        <pc:sldMkLst>
          <pc:docMk/>
          <pc:sldMk cId="1489094475" sldId="256"/>
        </pc:sldMkLst>
        <pc:spChg chg="mod">
          <ac:chgData name="Empire Gymnastics" userId="42e6b78155c2fdd2" providerId="LiveId" clId="{292DF1CE-90C1-42D8-94B0-618C0BF1F901}" dt="2024-04-10T21:35:01.608" v="19" actId="6549"/>
          <ac:spMkLst>
            <pc:docMk/>
            <pc:sldMk cId="1489094475" sldId="256"/>
            <ac:spMk id="3" creationId="{43F9E36E-3FA9-6BFB-092B-37041E3ED303}"/>
          </ac:spMkLst>
        </pc:spChg>
      </pc:sldChg>
      <pc:sldChg chg="modSp mod">
        <pc:chgData name="Empire Gymnastics" userId="42e6b78155c2fdd2" providerId="LiveId" clId="{292DF1CE-90C1-42D8-94B0-618C0BF1F901}" dt="2024-04-10T21:35:56.293" v="34" actId="6549"/>
        <pc:sldMkLst>
          <pc:docMk/>
          <pc:sldMk cId="1328136541" sldId="257"/>
        </pc:sldMkLst>
        <pc:spChg chg="mod">
          <ac:chgData name="Empire Gymnastics" userId="42e6b78155c2fdd2" providerId="LiveId" clId="{292DF1CE-90C1-42D8-94B0-618C0BF1F901}" dt="2024-04-10T21:35:56.293" v="34" actId="6549"/>
          <ac:spMkLst>
            <pc:docMk/>
            <pc:sldMk cId="1328136541" sldId="257"/>
            <ac:spMk id="3" creationId="{43F9E36E-3FA9-6BFB-092B-37041E3ED303}"/>
          </ac:spMkLst>
        </pc:spChg>
      </pc:sldChg>
      <pc:sldChg chg="modSp mod">
        <pc:chgData name="Empire Gymnastics" userId="42e6b78155c2fdd2" providerId="LiveId" clId="{292DF1CE-90C1-42D8-94B0-618C0BF1F901}" dt="2024-04-10T21:36:53.476" v="52" actId="6549"/>
        <pc:sldMkLst>
          <pc:docMk/>
          <pc:sldMk cId="3883830471" sldId="258"/>
        </pc:sldMkLst>
        <pc:spChg chg="mod">
          <ac:chgData name="Empire Gymnastics" userId="42e6b78155c2fdd2" providerId="LiveId" clId="{292DF1CE-90C1-42D8-94B0-618C0BF1F901}" dt="2024-04-10T21:36:53.476" v="52" actId="6549"/>
          <ac:spMkLst>
            <pc:docMk/>
            <pc:sldMk cId="3883830471" sldId="258"/>
            <ac:spMk id="3" creationId="{43F9E36E-3FA9-6BFB-092B-37041E3ED303}"/>
          </ac:spMkLst>
        </pc:spChg>
      </pc:sldChg>
      <pc:sldChg chg="modSp mod">
        <pc:chgData name="Empire Gymnastics" userId="42e6b78155c2fdd2" providerId="LiveId" clId="{292DF1CE-90C1-42D8-94B0-618C0BF1F901}" dt="2024-04-10T21:37:45.878" v="67" actId="6549"/>
        <pc:sldMkLst>
          <pc:docMk/>
          <pc:sldMk cId="3562091991" sldId="259"/>
        </pc:sldMkLst>
        <pc:spChg chg="mod">
          <ac:chgData name="Empire Gymnastics" userId="42e6b78155c2fdd2" providerId="LiveId" clId="{292DF1CE-90C1-42D8-94B0-618C0BF1F901}" dt="2024-04-10T21:37:45.878" v="67" actId="6549"/>
          <ac:spMkLst>
            <pc:docMk/>
            <pc:sldMk cId="3562091991" sldId="259"/>
            <ac:spMk id="3" creationId="{43F9E36E-3FA9-6BFB-092B-37041E3ED30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646133"/>
            <a:ext cx="6217920" cy="35018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282989"/>
            <a:ext cx="5486400" cy="2428451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263A-0240-4513-BC7A-B01480152AC5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ED3-DA0F-4235-A4D8-90ED9C13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8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263A-0240-4513-BC7A-B01480152AC5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ED3-DA0F-4235-A4D8-90ED9C13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4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35517"/>
            <a:ext cx="1577340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5517"/>
            <a:ext cx="4640580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263A-0240-4513-BC7A-B01480152AC5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ED3-DA0F-4235-A4D8-90ED9C13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5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263A-0240-4513-BC7A-B01480152AC5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ED3-DA0F-4235-A4D8-90ED9C13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5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507618"/>
            <a:ext cx="6309360" cy="4184014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731215"/>
            <a:ext cx="6309360" cy="2200274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>
                    <a:tint val="82000"/>
                  </a:schemeClr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82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263A-0240-4513-BC7A-B01480152AC5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ED3-DA0F-4235-A4D8-90ED9C13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68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677584"/>
            <a:ext cx="310896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677584"/>
            <a:ext cx="310896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263A-0240-4513-BC7A-B01480152AC5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ED3-DA0F-4235-A4D8-90ED9C13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17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35519"/>
            <a:ext cx="630936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465706"/>
            <a:ext cx="3094672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674110"/>
            <a:ext cx="309467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465706"/>
            <a:ext cx="3109913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674110"/>
            <a:ext cx="3109913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263A-0240-4513-BC7A-B01480152AC5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ED3-DA0F-4235-A4D8-90ED9C13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62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263A-0240-4513-BC7A-B01480152AC5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ED3-DA0F-4235-A4D8-90ED9C13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2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263A-0240-4513-BC7A-B01480152AC5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ED3-DA0F-4235-A4D8-90ED9C13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4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448226"/>
            <a:ext cx="3703320" cy="714798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263A-0240-4513-BC7A-B01480152AC5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ED3-DA0F-4235-A4D8-90ED9C13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3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448226"/>
            <a:ext cx="3703320" cy="7147983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263A-0240-4513-BC7A-B01480152AC5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ED3-DA0F-4235-A4D8-90ED9C13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9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35519"/>
            <a:ext cx="630936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677584"/>
            <a:ext cx="630936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57263A-0240-4513-BC7A-B01480152AC5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322649"/>
            <a:ext cx="24688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635ED3-DA0F-4235-A4D8-90ED9C13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3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3F9E36E-3FA9-6BFB-092B-37041E3ED3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547" y="251792"/>
            <a:ext cx="6771861" cy="9303026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Location : NYTEX Sports Center</a:t>
            </a:r>
          </a:p>
          <a:p>
            <a:r>
              <a:rPr lang="en-US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8851 Ice House Dr, North Richland Hills, TX 76180</a:t>
            </a: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r>
              <a:rPr lang="en-US" u="sng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Thursday, April 25, 2024</a:t>
            </a: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Session 1 * 9:30 am – 1:00 pm </a:t>
            </a: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All XCEL Sapphire </a:t>
            </a: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XCEL Diamond Jr A – Jr C</a:t>
            </a: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9/20/2009 - 12/31/2014</a:t>
            </a: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Session 2 * 1:30 pm  – 5:00 pm </a:t>
            </a: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XCEL Diamond Jr D – Sr A</a:t>
            </a: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1/18/2008 - 9/19/2009</a:t>
            </a: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Session 3 * 5:30 pm – 9:00 pm </a:t>
            </a: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XCEL Diamond Sr B – Sr E</a:t>
            </a: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1/1/1990 - 1/17/2008</a:t>
            </a: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/>
          </a:p>
        </p:txBody>
      </p:sp>
      <p:pic>
        <p:nvPicPr>
          <p:cNvPr id="7" name="Picture 6" descr="A logo with purple and yellow stars&#10;&#10;Description automatically generated">
            <a:extLst>
              <a:ext uri="{FF2B5EF4-FFF2-40B4-BE49-F238E27FC236}">
                <a16:creationId xmlns:a16="http://schemas.microsoft.com/office/drawing/2014/main" id="{71F81E34-481A-7464-2DE1-143D9BE234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288" y="185531"/>
            <a:ext cx="2214624" cy="216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094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3F9E36E-3FA9-6BFB-092B-37041E3ED3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547" y="251792"/>
            <a:ext cx="6771861" cy="9303026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Location : NYTEX Sports Center</a:t>
            </a:r>
          </a:p>
          <a:p>
            <a:r>
              <a:rPr lang="en-US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8851 Ice House Dr, North Richland Hills, TX 76180</a:t>
            </a: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r>
              <a:rPr lang="en-US" u="sng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Friday, April 26, 2024</a:t>
            </a: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Session 4 * 8:00 am – 12:00 pm </a:t>
            </a: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XCEL Platinum Jr A</a:t>
            </a: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11/9/2012 - 12/31/2024</a:t>
            </a: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Session 5 * 12:30 pm  – 4:30 pm </a:t>
            </a: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XCEL Platinum Jr B</a:t>
            </a: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1/7/2012  - 11/8/2012</a:t>
            </a: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Session 6 * 5:00 pm – 9:00 pm </a:t>
            </a: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XCEL Platinum Jr C</a:t>
            </a: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6/6/2011 - 1/6/2012</a:t>
            </a: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/>
          </a:p>
        </p:txBody>
      </p:sp>
      <p:pic>
        <p:nvPicPr>
          <p:cNvPr id="2" name="Picture 1" descr="A logo with purple and yellow stars&#10;&#10;Description automatically generated">
            <a:extLst>
              <a:ext uri="{FF2B5EF4-FFF2-40B4-BE49-F238E27FC236}">
                <a16:creationId xmlns:a16="http://schemas.microsoft.com/office/drawing/2014/main" id="{96ACC717-5F6A-6EE5-E73F-D8FFE3E712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165" y="251792"/>
            <a:ext cx="2214624" cy="216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136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3F9E36E-3FA9-6BFB-092B-37041E3ED3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547" y="251792"/>
            <a:ext cx="6771861" cy="9303026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Location : NYTEX Sports Center</a:t>
            </a:r>
          </a:p>
          <a:p>
            <a:r>
              <a:rPr lang="en-US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8851 Ice House Dr, North Richland Hills, TX 76180</a:t>
            </a: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r>
              <a:rPr lang="en-US" u="sng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Saturday, April 27, 2024</a:t>
            </a: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Session 7 * 8:00 am – 12:00 pm </a:t>
            </a: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XCEL Platinum Jr D</a:t>
            </a: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11/30/2010 - 6/5/2011</a:t>
            </a: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Session 8 * 12:30 pm  – 4:30 pm </a:t>
            </a: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XCEL Platinum Jr E</a:t>
            </a: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7/22/2010  - 11/29/2010</a:t>
            </a: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Session 9 * 5:00 pm – 9:00 pm </a:t>
            </a: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XCEL Platinum Sr A</a:t>
            </a: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1/17/2010  - 7/21/2010</a:t>
            </a: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/>
          </a:p>
        </p:txBody>
      </p:sp>
      <p:pic>
        <p:nvPicPr>
          <p:cNvPr id="2" name="Picture 1" descr="A logo with purple and yellow stars&#10;&#10;Description automatically generated">
            <a:extLst>
              <a:ext uri="{FF2B5EF4-FFF2-40B4-BE49-F238E27FC236}">
                <a16:creationId xmlns:a16="http://schemas.microsoft.com/office/drawing/2014/main" id="{7A5E50BB-2580-2C19-6583-7F96ACBA2B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165" y="119270"/>
            <a:ext cx="2214624" cy="216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830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3F9E36E-3FA9-6BFB-092B-37041E3ED3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547" y="251792"/>
            <a:ext cx="6771861" cy="9303026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Location : NYTEX Sports Center</a:t>
            </a:r>
          </a:p>
          <a:p>
            <a:r>
              <a:rPr lang="en-US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8851 Ice House Dr, North Richland Hills, TX 76180</a:t>
            </a: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r>
              <a:rPr lang="en-US" u="sng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Sunday, April 28, 2024</a:t>
            </a: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Session 10 * 8:00 am – 12:00 pm </a:t>
            </a: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XCEL Platinum Sr B</a:t>
            </a: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6/28/2009  - 1/16/2010</a:t>
            </a: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Session 11 * 12:30 pm  – 4:30 pm </a:t>
            </a: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XCEL Platinum Sr C</a:t>
            </a: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7/15/2008  - 6/27/2009</a:t>
            </a: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Session 12 * 5:00 pm – 9:00 pm </a:t>
            </a: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XCEL Platinum Sr D </a:t>
            </a:r>
          </a:p>
          <a:p>
            <a:r>
              <a:rPr lang="en-US" dirty="0">
                <a:solidFill>
                  <a:srgbClr val="1F1F1F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1/1/1990  - 7/14/2008</a:t>
            </a: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>
              <a:solidFill>
                <a:srgbClr val="1F1F1F"/>
              </a:solidFill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en-US" dirty="0"/>
          </a:p>
        </p:txBody>
      </p:sp>
      <p:pic>
        <p:nvPicPr>
          <p:cNvPr id="2" name="Picture 1" descr="A logo with purple and yellow stars&#10;&#10;Description automatically generated">
            <a:extLst>
              <a:ext uri="{FF2B5EF4-FFF2-40B4-BE49-F238E27FC236}">
                <a16:creationId xmlns:a16="http://schemas.microsoft.com/office/drawing/2014/main" id="{F48A983D-6029-BF20-DC3F-9D2BF5E118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165" y="145774"/>
            <a:ext cx="2214624" cy="216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091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280</Words>
  <Application>Microsoft Office PowerPoint</Application>
  <PresentationFormat>Custom</PresentationFormat>
  <Paragraphs>127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Empire Gymnastics</dc:creator>
  <cp:lastModifiedBy>Empire Gymnastics</cp:lastModifiedBy>
  <cp:revision>2</cp:revision>
  <dcterms:created xsi:type="dcterms:W3CDTF">2024-04-10T19:54:18Z</dcterms:created>
  <dcterms:modified xsi:type="dcterms:W3CDTF">2024-04-10T21:37:49Z</dcterms:modified>
</cp:coreProperties>
</file>